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5" r:id="rId10"/>
    <p:sldId id="266" r:id="rId11"/>
    <p:sldId id="263" r:id="rId12"/>
    <p:sldId id="264" r:id="rId13"/>
    <p:sldId id="267" r:id="rId14"/>
  </p:sldIdLst>
  <p:sldSz cx="9144000" cy="5143500" type="screen16x9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FF00"/>
    <a:srgbClr val="FF9900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32" d="100"/>
          <a:sy n="132" d="100"/>
        </p:scale>
        <p:origin x="144" y="3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76E90-04D8-417F-8E8B-AFA052372A7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23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56291-D79A-49C1-950A-B9B39EBB3094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02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849FF-F5BF-4F01-A782-83707D31CC1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400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FE9BA-5066-4B63-845C-C377D20C35D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23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3A581-1F27-4DCA-AA9B-0FA08B8BEAD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010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8835D-9E92-4950-B6E4-4A452266B5C0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86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EBB9-5D49-4510-88CC-99BB335D9BDF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8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2EABC-B1F4-4940-9B74-96F154DF22B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942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C102C-0389-406A-ADE5-343F41B54A1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482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B174C-C199-4938-A2E0-3537F585C26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051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910AB-D9D4-493F-91E1-5AF5369FE55C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38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27CDD8-260E-4452-BAFD-8C6EBC1CF066}" type="slidenum">
              <a:rPr lang="en-CA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13610 Banks Cres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OCP from Ag to HDR</a:t>
            </a:r>
          </a:p>
          <a:p>
            <a:r>
              <a:rPr lang="en-US" dirty="0"/>
              <a:t>Rezone from A1 to CD8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413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504" y="895350"/>
            <a:ext cx="381904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144000" cy="49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0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r="191"/>
          <a:stretch/>
        </p:blipFill>
        <p:spPr>
          <a:xfrm>
            <a:off x="-609600" y="-907"/>
            <a:ext cx="9753600" cy="51444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999" y="209550"/>
            <a:ext cx="192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Amenities</a:t>
            </a:r>
          </a:p>
        </p:txBody>
      </p:sp>
      <p:sp>
        <p:nvSpPr>
          <p:cNvPr id="4" name="Freeform 3"/>
          <p:cNvSpPr/>
          <p:nvPr/>
        </p:nvSpPr>
        <p:spPr>
          <a:xfrm>
            <a:off x="6074229" y="361950"/>
            <a:ext cx="1081314" cy="2728686"/>
          </a:xfrm>
          <a:custGeom>
            <a:avLst/>
            <a:gdLst>
              <a:gd name="connsiteX0" fmla="*/ 471714 w 471714"/>
              <a:gd name="connsiteY0" fmla="*/ 1778000 h 1778000"/>
              <a:gd name="connsiteX1" fmla="*/ 0 w 471714"/>
              <a:gd name="connsiteY1" fmla="*/ 0 h 1778000"/>
              <a:gd name="connsiteX0" fmla="*/ 907142 w 907142"/>
              <a:gd name="connsiteY0" fmla="*/ 2728686 h 2728686"/>
              <a:gd name="connsiteX1" fmla="*/ 0 w 907142"/>
              <a:gd name="connsiteY1" fmla="*/ 0 h 2728686"/>
              <a:gd name="connsiteX0" fmla="*/ 907142 w 907142"/>
              <a:gd name="connsiteY0" fmla="*/ 2728686 h 2728686"/>
              <a:gd name="connsiteX1" fmla="*/ 791028 w 907142"/>
              <a:gd name="connsiteY1" fmla="*/ 2344964 h 2728686"/>
              <a:gd name="connsiteX2" fmla="*/ 0 w 907142"/>
              <a:gd name="connsiteY2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0 w 1081314"/>
              <a:gd name="connsiteY2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92628 w 1081314"/>
              <a:gd name="connsiteY2" fmla="*/ 1902279 h 2728686"/>
              <a:gd name="connsiteX3" fmla="*/ 0 w 1081314"/>
              <a:gd name="connsiteY3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41828 w 1081314"/>
              <a:gd name="connsiteY2" fmla="*/ 2025650 h 2728686"/>
              <a:gd name="connsiteX3" fmla="*/ 0 w 1081314"/>
              <a:gd name="connsiteY3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41828 w 1081314"/>
              <a:gd name="connsiteY2" fmla="*/ 2025650 h 2728686"/>
              <a:gd name="connsiteX3" fmla="*/ 711200 w 1081314"/>
              <a:gd name="connsiteY3" fmla="*/ 1691821 h 2728686"/>
              <a:gd name="connsiteX4" fmla="*/ 0 w 1081314"/>
              <a:gd name="connsiteY4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41828 w 1081314"/>
              <a:gd name="connsiteY2" fmla="*/ 2025650 h 2728686"/>
              <a:gd name="connsiteX3" fmla="*/ 428171 w 1081314"/>
              <a:gd name="connsiteY3" fmla="*/ 1822449 h 2728686"/>
              <a:gd name="connsiteX4" fmla="*/ 0 w 1081314"/>
              <a:gd name="connsiteY4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41828 w 1081314"/>
              <a:gd name="connsiteY2" fmla="*/ 2025650 h 2728686"/>
              <a:gd name="connsiteX3" fmla="*/ 428171 w 1081314"/>
              <a:gd name="connsiteY3" fmla="*/ 1822449 h 2728686"/>
              <a:gd name="connsiteX4" fmla="*/ 0 w 1081314"/>
              <a:gd name="connsiteY4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41828 w 1081314"/>
              <a:gd name="connsiteY2" fmla="*/ 2025650 h 2728686"/>
              <a:gd name="connsiteX3" fmla="*/ 428171 w 1081314"/>
              <a:gd name="connsiteY3" fmla="*/ 1822449 h 2728686"/>
              <a:gd name="connsiteX4" fmla="*/ 0 w 1081314"/>
              <a:gd name="connsiteY4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41828 w 1081314"/>
              <a:gd name="connsiteY2" fmla="*/ 2025650 h 2728686"/>
              <a:gd name="connsiteX3" fmla="*/ 428171 w 1081314"/>
              <a:gd name="connsiteY3" fmla="*/ 1822449 h 2728686"/>
              <a:gd name="connsiteX4" fmla="*/ 0 w 1081314"/>
              <a:gd name="connsiteY4" fmla="*/ 0 h 2728686"/>
              <a:gd name="connsiteX0" fmla="*/ 907142 w 1081314"/>
              <a:gd name="connsiteY0" fmla="*/ 2728686 h 2728686"/>
              <a:gd name="connsiteX1" fmla="*/ 1081314 w 1081314"/>
              <a:gd name="connsiteY1" fmla="*/ 2359479 h 2728686"/>
              <a:gd name="connsiteX2" fmla="*/ 841828 w 1081314"/>
              <a:gd name="connsiteY2" fmla="*/ 2025650 h 2728686"/>
              <a:gd name="connsiteX3" fmla="*/ 449942 w 1081314"/>
              <a:gd name="connsiteY3" fmla="*/ 1822449 h 2728686"/>
              <a:gd name="connsiteX4" fmla="*/ 0 w 1081314"/>
              <a:gd name="connsiteY4" fmla="*/ 0 h 272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314" h="2728686">
                <a:moveTo>
                  <a:pt x="907142" y="2728686"/>
                </a:moveTo>
                <a:lnTo>
                  <a:pt x="1081314" y="2359479"/>
                </a:lnTo>
                <a:lnTo>
                  <a:pt x="841828" y="2025650"/>
                </a:lnTo>
                <a:lnTo>
                  <a:pt x="449942" y="1822449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FFFF00"/>
            </a:solidFill>
            <a:prstDash val="sysDot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0" y="532715"/>
            <a:ext cx="1905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CA"/>
            </a:defPPr>
            <a:lvl1pPr>
              <a:defRPr sz="1600"/>
            </a:lvl1pPr>
          </a:lstStyle>
          <a:p>
            <a:r>
              <a:rPr lang="en-US" dirty="0"/>
              <a:t>Road Upgrading</a:t>
            </a:r>
          </a:p>
        </p:txBody>
      </p:sp>
      <p:sp>
        <p:nvSpPr>
          <p:cNvPr id="6" name="Oval 5"/>
          <p:cNvSpPr/>
          <p:nvPr/>
        </p:nvSpPr>
        <p:spPr>
          <a:xfrm>
            <a:off x="5769429" y="107781"/>
            <a:ext cx="609600" cy="609600"/>
          </a:xfrm>
          <a:prstGeom prst="ellipse">
            <a:avLst/>
          </a:prstGeom>
          <a:noFill/>
          <a:ln w="50800">
            <a:solidFill>
              <a:srgbClr val="FFFF00"/>
            </a:solidFill>
            <a:prstDash val="sysDot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18115" y="107781"/>
            <a:ext cx="22497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Intersection upgrading</a:t>
            </a:r>
          </a:p>
        </p:txBody>
      </p:sp>
      <p:sp>
        <p:nvSpPr>
          <p:cNvPr id="8" name="Freeform 7"/>
          <p:cNvSpPr/>
          <p:nvPr/>
        </p:nvSpPr>
        <p:spPr>
          <a:xfrm>
            <a:off x="3171371" y="362857"/>
            <a:ext cx="3265715" cy="2053772"/>
          </a:xfrm>
          <a:custGeom>
            <a:avLst/>
            <a:gdLst>
              <a:gd name="connsiteX0" fmla="*/ 3265715 w 3265715"/>
              <a:gd name="connsiteY0" fmla="*/ 1792514 h 2053772"/>
              <a:gd name="connsiteX1" fmla="*/ 2823029 w 3265715"/>
              <a:gd name="connsiteY1" fmla="*/ 0 h 2053772"/>
              <a:gd name="connsiteX2" fmla="*/ 928915 w 3265715"/>
              <a:gd name="connsiteY2" fmla="*/ 312057 h 2053772"/>
              <a:gd name="connsiteX3" fmla="*/ 754743 w 3265715"/>
              <a:gd name="connsiteY3" fmla="*/ 420914 h 2053772"/>
              <a:gd name="connsiteX4" fmla="*/ 0 w 3265715"/>
              <a:gd name="connsiteY4" fmla="*/ 2053772 h 205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715" h="2053772">
                <a:moveTo>
                  <a:pt x="3265715" y="1792514"/>
                </a:moveTo>
                <a:lnTo>
                  <a:pt x="2823029" y="0"/>
                </a:lnTo>
                <a:lnTo>
                  <a:pt x="928915" y="312057"/>
                </a:lnTo>
                <a:lnTo>
                  <a:pt x="754743" y="420914"/>
                </a:lnTo>
                <a:lnTo>
                  <a:pt x="0" y="2053772"/>
                </a:lnTo>
              </a:path>
            </a:pathLst>
          </a:custGeom>
          <a:noFill/>
          <a:ln w="50800">
            <a:solidFill>
              <a:schemeClr val="bg1"/>
            </a:solidFill>
            <a:prstDash val="sysDot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41086" y="3258457"/>
            <a:ext cx="2300514" cy="631372"/>
          </a:xfrm>
          <a:custGeom>
            <a:avLst/>
            <a:gdLst>
              <a:gd name="connsiteX0" fmla="*/ 2300514 w 2300514"/>
              <a:gd name="connsiteY0" fmla="*/ 152400 h 631372"/>
              <a:gd name="connsiteX1" fmla="*/ 1836057 w 2300514"/>
              <a:gd name="connsiteY1" fmla="*/ 406400 h 631372"/>
              <a:gd name="connsiteX2" fmla="*/ 1124857 w 2300514"/>
              <a:gd name="connsiteY2" fmla="*/ 631372 h 631372"/>
              <a:gd name="connsiteX3" fmla="*/ 1095828 w 2300514"/>
              <a:gd name="connsiteY3" fmla="*/ 558800 h 631372"/>
              <a:gd name="connsiteX4" fmla="*/ 805543 w 2300514"/>
              <a:gd name="connsiteY4" fmla="*/ 587829 h 631372"/>
              <a:gd name="connsiteX5" fmla="*/ 522514 w 2300514"/>
              <a:gd name="connsiteY5" fmla="*/ 406400 h 631372"/>
              <a:gd name="connsiteX6" fmla="*/ 333828 w 2300514"/>
              <a:gd name="connsiteY6" fmla="*/ 108857 h 631372"/>
              <a:gd name="connsiteX7" fmla="*/ 0 w 2300514"/>
              <a:gd name="connsiteY7" fmla="*/ 0 h 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0514" h="631372">
                <a:moveTo>
                  <a:pt x="2300514" y="152400"/>
                </a:moveTo>
                <a:lnTo>
                  <a:pt x="1836057" y="406400"/>
                </a:lnTo>
                <a:lnTo>
                  <a:pt x="1124857" y="631372"/>
                </a:lnTo>
                <a:lnTo>
                  <a:pt x="1095828" y="558800"/>
                </a:lnTo>
                <a:lnTo>
                  <a:pt x="805543" y="587829"/>
                </a:lnTo>
                <a:lnTo>
                  <a:pt x="522514" y="406400"/>
                </a:lnTo>
                <a:lnTo>
                  <a:pt x="333828" y="108857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chemeClr val="bg1"/>
            </a:solidFill>
            <a:prstDash val="sysDot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1657" y="1887892"/>
            <a:ext cx="22497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Sidewalk construction</a:t>
            </a:r>
          </a:p>
        </p:txBody>
      </p:sp>
      <p:sp>
        <p:nvSpPr>
          <p:cNvPr id="11" name="Freeform 10"/>
          <p:cNvSpPr/>
          <p:nvPr/>
        </p:nvSpPr>
        <p:spPr>
          <a:xfrm>
            <a:off x="3759200" y="1255486"/>
            <a:ext cx="2960914" cy="79828"/>
          </a:xfrm>
          <a:custGeom>
            <a:avLst/>
            <a:gdLst>
              <a:gd name="connsiteX0" fmla="*/ 2975428 w 2975428"/>
              <a:gd name="connsiteY0" fmla="*/ 0 h 101600"/>
              <a:gd name="connsiteX1" fmla="*/ 0 w 2975428"/>
              <a:gd name="connsiteY1" fmla="*/ 101600 h 101600"/>
              <a:gd name="connsiteX0" fmla="*/ 2960914 w 2960914"/>
              <a:gd name="connsiteY0" fmla="*/ 0 h 79828"/>
              <a:gd name="connsiteX1" fmla="*/ 0 w 2960914"/>
              <a:gd name="connsiteY1" fmla="*/ 79828 h 7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60914" h="79828">
                <a:moveTo>
                  <a:pt x="2960914" y="0"/>
                </a:moveTo>
                <a:lnTo>
                  <a:pt x="0" y="79828"/>
                </a:lnTo>
              </a:path>
            </a:pathLst>
          </a:custGeom>
          <a:noFill/>
          <a:ln w="50800">
            <a:solidFill>
              <a:srgbClr val="33CCFF"/>
            </a:solidFill>
            <a:prstDash val="sysDot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53544" y="1389743"/>
            <a:ext cx="22497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Pedestrian walkway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58000" y="3090636"/>
            <a:ext cx="1828800" cy="162379"/>
            <a:chOff x="6858000" y="3090636"/>
            <a:chExt cx="1828800" cy="162379"/>
          </a:xfrm>
        </p:grpSpPr>
        <p:sp>
          <p:nvSpPr>
            <p:cNvPr id="13" name="Oval 12"/>
            <p:cNvSpPr/>
            <p:nvPr/>
          </p:nvSpPr>
          <p:spPr>
            <a:xfrm>
              <a:off x="6858000" y="3090636"/>
              <a:ext cx="152400" cy="152400"/>
            </a:xfrm>
            <a:prstGeom prst="ellipse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200900" y="3090636"/>
              <a:ext cx="152400" cy="152400"/>
            </a:xfrm>
            <a:prstGeom prst="ellipse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677150" y="3100615"/>
              <a:ext cx="152400" cy="152400"/>
            </a:xfrm>
            <a:prstGeom prst="ellipse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077200" y="3090636"/>
              <a:ext cx="152400" cy="152400"/>
            </a:xfrm>
            <a:prstGeom prst="ellipse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534400" y="3090636"/>
              <a:ext cx="152400" cy="152400"/>
            </a:xfrm>
            <a:prstGeom prst="ellipse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08800" y="3285704"/>
            <a:ext cx="2082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CA"/>
            </a:defPPr>
            <a:lvl1pPr>
              <a:defRPr sz="1600"/>
            </a:lvl1pPr>
          </a:lstStyle>
          <a:p>
            <a:r>
              <a:rPr lang="en-US" dirty="0"/>
              <a:t>Poles to be removed</a:t>
            </a:r>
          </a:p>
        </p:txBody>
      </p:sp>
    </p:spTree>
    <p:extLst>
      <p:ext uri="{BB962C8B-B14F-4D97-AF65-F5344CB8AC3E}">
        <p14:creationId xmlns:p14="http://schemas.microsoft.com/office/powerpoint/2010/main" val="1357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tion showing buildings on Slopes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9444" r="21666" b="7222"/>
          <a:stretch/>
        </p:blipFill>
        <p:spPr>
          <a:xfrm>
            <a:off x="609600" y="3089"/>
            <a:ext cx="7924800" cy="5140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8859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North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1270" y="44767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West</a:t>
            </a:r>
          </a:p>
        </p:txBody>
      </p:sp>
    </p:spTree>
    <p:extLst>
      <p:ext uri="{BB962C8B-B14F-4D97-AF65-F5344CB8AC3E}">
        <p14:creationId xmlns:p14="http://schemas.microsoft.com/office/powerpoint/2010/main" val="213605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E8D0"/>
              </a:clrFrom>
              <a:clrTo>
                <a:srgbClr val="FFE8D0">
                  <a:alpha val="0"/>
                </a:srgbClr>
              </a:clrTo>
            </a:clrChange>
          </a:blip>
          <a:srcRect r="6413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7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14" y="209550"/>
            <a:ext cx="2895600" cy="3693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Official Community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3525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2095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48600" y="28765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1943" y="146503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39433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5299" y="309620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4499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798"/>
          <a:stretch/>
        </p:blipFill>
        <p:spPr>
          <a:xfrm>
            <a:off x="482214" y="0"/>
            <a:ext cx="5301968" cy="504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89" t="76682" r="51152" b="1155"/>
          <a:stretch/>
        </p:blipFill>
        <p:spPr>
          <a:xfrm>
            <a:off x="5602739" y="2748320"/>
            <a:ext cx="3604427" cy="230104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79598" y="2241425"/>
            <a:ext cx="1108104" cy="931146"/>
            <a:chOff x="2627123" y="2141621"/>
            <a:chExt cx="4790288" cy="4138863"/>
          </a:xfrm>
        </p:grpSpPr>
        <p:sp>
          <p:nvSpPr>
            <p:cNvPr id="7" name="Freeform 6"/>
            <p:cNvSpPr/>
            <p:nvPr/>
          </p:nvSpPr>
          <p:spPr>
            <a:xfrm>
              <a:off x="2627123" y="2141621"/>
              <a:ext cx="4206814" cy="4138863"/>
            </a:xfrm>
            <a:custGeom>
              <a:avLst/>
              <a:gdLst>
                <a:gd name="connsiteX0" fmla="*/ 156754 w 4110446"/>
                <a:gd name="connsiteY0" fmla="*/ 69668 h 3953691"/>
                <a:gd name="connsiteX1" fmla="*/ 2429692 w 4110446"/>
                <a:gd name="connsiteY1" fmla="*/ 0 h 3953691"/>
                <a:gd name="connsiteX2" fmla="*/ 2569029 w 4110446"/>
                <a:gd name="connsiteY2" fmla="*/ 600891 h 3953691"/>
                <a:gd name="connsiteX3" fmla="*/ 4058194 w 4110446"/>
                <a:gd name="connsiteY3" fmla="*/ 548640 h 3953691"/>
                <a:gd name="connsiteX4" fmla="*/ 4110446 w 4110446"/>
                <a:gd name="connsiteY4" fmla="*/ 653143 h 3953691"/>
                <a:gd name="connsiteX5" fmla="*/ 3988526 w 4110446"/>
                <a:gd name="connsiteY5" fmla="*/ 1045028 h 3953691"/>
                <a:gd name="connsiteX6" fmla="*/ 3587932 w 4110446"/>
                <a:gd name="connsiteY6" fmla="*/ 1262743 h 3953691"/>
                <a:gd name="connsiteX7" fmla="*/ 3291840 w 4110446"/>
                <a:gd name="connsiteY7" fmla="*/ 2116183 h 3953691"/>
                <a:gd name="connsiteX8" fmla="*/ 2943497 w 4110446"/>
                <a:gd name="connsiteY8" fmla="*/ 2464526 h 3953691"/>
                <a:gd name="connsiteX9" fmla="*/ 2934789 w 4110446"/>
                <a:gd name="connsiteY9" fmla="*/ 3013166 h 3953691"/>
                <a:gd name="connsiteX10" fmla="*/ 3361509 w 4110446"/>
                <a:gd name="connsiteY10" fmla="*/ 3344091 h 3953691"/>
                <a:gd name="connsiteX11" fmla="*/ 888274 w 4110446"/>
                <a:gd name="connsiteY11" fmla="*/ 3953691 h 3953691"/>
                <a:gd name="connsiteX12" fmla="*/ 400594 w 4110446"/>
                <a:gd name="connsiteY12" fmla="*/ 2577737 h 3953691"/>
                <a:gd name="connsiteX13" fmla="*/ 627017 w 4110446"/>
                <a:gd name="connsiteY13" fmla="*/ 2569028 h 3953691"/>
                <a:gd name="connsiteX14" fmla="*/ 600892 w 4110446"/>
                <a:gd name="connsiteY14" fmla="*/ 1854926 h 3953691"/>
                <a:gd name="connsiteX15" fmla="*/ 174172 w 4110446"/>
                <a:gd name="connsiteY15" fmla="*/ 1854926 h 3953691"/>
                <a:gd name="connsiteX16" fmla="*/ 0 w 4110446"/>
                <a:gd name="connsiteY16" fmla="*/ 1393371 h 3953691"/>
                <a:gd name="connsiteX17" fmla="*/ 17417 w 4110446"/>
                <a:gd name="connsiteY17" fmla="*/ 426720 h 3953691"/>
                <a:gd name="connsiteX18" fmla="*/ 156754 w 4110446"/>
                <a:gd name="connsiteY18" fmla="*/ 69668 h 39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0446" h="3953691">
                  <a:moveTo>
                    <a:pt x="156754" y="69668"/>
                  </a:moveTo>
                  <a:lnTo>
                    <a:pt x="2429692" y="0"/>
                  </a:lnTo>
                  <a:lnTo>
                    <a:pt x="2569029" y="600891"/>
                  </a:lnTo>
                  <a:lnTo>
                    <a:pt x="4058194" y="548640"/>
                  </a:lnTo>
                  <a:lnTo>
                    <a:pt x="4110446" y="653143"/>
                  </a:lnTo>
                  <a:lnTo>
                    <a:pt x="3988526" y="1045028"/>
                  </a:lnTo>
                  <a:lnTo>
                    <a:pt x="3587932" y="1262743"/>
                  </a:lnTo>
                  <a:lnTo>
                    <a:pt x="3291840" y="2116183"/>
                  </a:lnTo>
                  <a:lnTo>
                    <a:pt x="2943497" y="2464526"/>
                  </a:lnTo>
                  <a:lnTo>
                    <a:pt x="2934789" y="3013166"/>
                  </a:lnTo>
                  <a:lnTo>
                    <a:pt x="3361509" y="3344091"/>
                  </a:lnTo>
                  <a:lnTo>
                    <a:pt x="888274" y="3953691"/>
                  </a:lnTo>
                  <a:lnTo>
                    <a:pt x="400594" y="2577737"/>
                  </a:lnTo>
                  <a:lnTo>
                    <a:pt x="627017" y="2569028"/>
                  </a:lnTo>
                  <a:lnTo>
                    <a:pt x="600892" y="1854926"/>
                  </a:lnTo>
                  <a:lnTo>
                    <a:pt x="174172" y="1854926"/>
                  </a:lnTo>
                  <a:lnTo>
                    <a:pt x="0" y="1393371"/>
                  </a:lnTo>
                  <a:lnTo>
                    <a:pt x="17417" y="426720"/>
                  </a:lnTo>
                  <a:lnTo>
                    <a:pt x="156754" y="69668"/>
                  </a:lnTo>
                  <a:close/>
                </a:path>
              </a:pathLst>
            </a:custGeom>
            <a:noFill/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Freeform 7"/>
            <p:cNvSpPr/>
            <p:nvPr/>
          </p:nvSpPr>
          <p:spPr>
            <a:xfrm>
              <a:off x="6250462" y="3429458"/>
              <a:ext cx="1166949" cy="975360"/>
            </a:xfrm>
            <a:custGeom>
              <a:avLst/>
              <a:gdLst>
                <a:gd name="connsiteX0" fmla="*/ 1166949 w 1166949"/>
                <a:gd name="connsiteY0" fmla="*/ 339635 h 975360"/>
                <a:gd name="connsiteX1" fmla="*/ 627017 w 1166949"/>
                <a:gd name="connsiteY1" fmla="*/ 0 h 975360"/>
                <a:gd name="connsiteX2" fmla="*/ 304800 w 1166949"/>
                <a:gd name="connsiteY2" fmla="*/ 200298 h 975360"/>
                <a:gd name="connsiteX3" fmla="*/ 0 w 1166949"/>
                <a:gd name="connsiteY3" fmla="*/ 975360 h 975360"/>
                <a:gd name="connsiteX4" fmla="*/ 966652 w 1166949"/>
                <a:gd name="connsiteY4" fmla="*/ 923109 h 975360"/>
                <a:gd name="connsiteX5" fmla="*/ 949234 w 1166949"/>
                <a:gd name="connsiteY5" fmla="*/ 635726 h 975360"/>
                <a:gd name="connsiteX6" fmla="*/ 1166949 w 1166949"/>
                <a:gd name="connsiteY6" fmla="*/ 339635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949" h="975360">
                  <a:moveTo>
                    <a:pt x="1166949" y="339635"/>
                  </a:moveTo>
                  <a:lnTo>
                    <a:pt x="627017" y="0"/>
                  </a:lnTo>
                  <a:lnTo>
                    <a:pt x="304800" y="200298"/>
                  </a:lnTo>
                  <a:lnTo>
                    <a:pt x="0" y="975360"/>
                  </a:lnTo>
                  <a:lnTo>
                    <a:pt x="966652" y="923109"/>
                  </a:lnTo>
                  <a:lnTo>
                    <a:pt x="949234" y="635726"/>
                  </a:lnTo>
                  <a:lnTo>
                    <a:pt x="1166949" y="339635"/>
                  </a:lnTo>
                  <a:close/>
                </a:path>
              </a:pathLst>
            </a:custGeom>
            <a:noFill/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1" y="-28142"/>
            <a:ext cx="298770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b="1" dirty="0">
                <a:latin typeface="Arial Narrow" panose="020B0606020202030204" pitchFamily="34" charset="0"/>
              </a:rPr>
              <a:t>Lower Town Strategic Plan </a:t>
            </a:r>
          </a:p>
        </p:txBody>
      </p:sp>
    </p:spTree>
    <p:extLst>
      <p:ext uri="{BB962C8B-B14F-4D97-AF65-F5344CB8AC3E}">
        <p14:creationId xmlns:p14="http://schemas.microsoft.com/office/powerpoint/2010/main" val="1731611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413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3525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095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RSD3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8600" y="28765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CT1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148317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9433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5299" y="309620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8586" y="152905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RSD1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6875" y="324277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209550"/>
            <a:ext cx="990600" cy="3693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Zoning</a:t>
            </a:r>
          </a:p>
        </p:txBody>
      </p:sp>
    </p:spTree>
    <p:extLst>
      <p:ext uri="{BB962C8B-B14F-4D97-AF65-F5344CB8AC3E}">
        <p14:creationId xmlns:p14="http://schemas.microsoft.com/office/powerpoint/2010/main" val="280917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E8D0"/>
              </a:clrFrom>
              <a:clrTo>
                <a:srgbClr val="FFE8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2"/>
          <a:stretch/>
        </p:blipFill>
        <p:spPr>
          <a:xfrm>
            <a:off x="0" y="13607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1945376"/>
            <a:ext cx="16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Hazard DP Area</a:t>
            </a:r>
          </a:p>
        </p:txBody>
      </p:sp>
    </p:spTree>
    <p:extLst>
      <p:ext uri="{BB962C8B-B14F-4D97-AF65-F5344CB8AC3E}">
        <p14:creationId xmlns:p14="http://schemas.microsoft.com/office/powerpoint/2010/main" val="256051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E8D0"/>
              </a:clrFrom>
              <a:clrTo>
                <a:srgbClr val="FFE8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"/>
          <a:stretch/>
        </p:blipFill>
        <p:spPr>
          <a:xfrm>
            <a:off x="-3629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1945376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ESDP Area</a:t>
            </a:r>
          </a:p>
        </p:txBody>
      </p:sp>
    </p:spTree>
    <p:extLst>
      <p:ext uri="{BB962C8B-B14F-4D97-AF65-F5344CB8AC3E}">
        <p14:creationId xmlns:p14="http://schemas.microsoft.com/office/powerpoint/2010/main" val="788439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250"/>
          <a:stretch/>
        </p:blipFill>
        <p:spPr>
          <a:xfrm>
            <a:off x="0" y="0"/>
            <a:ext cx="9144000" cy="5134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953" y="2107415"/>
            <a:ext cx="1828800" cy="10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413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2396"/>
      </p:ext>
    </p:extLst>
  </p:cSld>
  <p:clrMapOvr>
    <a:masterClrMapping/>
  </p:clrMapOvr>
</p:sld>
</file>

<file path=ppt/theme/theme1.xml><?xml version="1.0" encoding="utf-8"?>
<a:theme xmlns:a="http://schemas.openxmlformats.org/drawingml/2006/main" name="Council Presentation widescree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Council Presentation widescreen</Template>
  <TotalTime>194</TotalTime>
  <Words>59</Words>
  <Application>Microsoft Office PowerPoint</Application>
  <PresentationFormat>On-screen Show (16:9)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Arial Narrow</vt:lpstr>
      <vt:lpstr>Council Presentation widescreen</vt:lpstr>
      <vt:lpstr>13610 Banks Cres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District of Summerland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13610 Banks Cres</dc:title>
  <dc:creator>Ian McIntosh</dc:creator>
  <cp:lastModifiedBy>Ian McIntosh</cp:lastModifiedBy>
  <cp:revision>14</cp:revision>
  <dcterms:created xsi:type="dcterms:W3CDTF">2016-11-09T21:07:50Z</dcterms:created>
  <dcterms:modified xsi:type="dcterms:W3CDTF">2016-11-10T00:21:51Z</dcterms:modified>
</cp:coreProperties>
</file>